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FEBE25-F33B-4CEC-A949-9FA53D46C31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E46E2D3-CF87-4515-ACA5-9183D72BAF6C}">
      <dgm:prSet phldrT="[Texto]"/>
      <dgm:spPr/>
      <dgm:t>
        <a:bodyPr/>
        <a:lstStyle/>
        <a:p>
          <a:r>
            <a:rPr lang="pt-BR" dirty="0" smtClean="0"/>
            <a:t>20: Gato Felix, </a:t>
          </a:r>
          <a:r>
            <a:rPr lang="pt-BR" b="0" i="0" dirty="0" smtClean="0"/>
            <a:t>Disney e do famoso Mickey</a:t>
          </a:r>
          <a:endParaRPr lang="pt-BR" dirty="0"/>
        </a:p>
      </dgm:t>
    </dgm:pt>
    <dgm:pt modelId="{18BCAFA4-2265-42F5-935D-6E2C2F392147}" type="parTrans" cxnId="{69CB20FB-013A-4605-8431-9EDA32ACE2FE}">
      <dgm:prSet/>
      <dgm:spPr/>
      <dgm:t>
        <a:bodyPr/>
        <a:lstStyle/>
        <a:p>
          <a:endParaRPr lang="pt-BR"/>
        </a:p>
      </dgm:t>
    </dgm:pt>
    <dgm:pt modelId="{4B813AF7-6658-44DE-ABEF-7BA2B998AA30}" type="sibTrans" cxnId="{69CB20FB-013A-4605-8431-9EDA32ACE2FE}">
      <dgm:prSet/>
      <dgm:spPr/>
      <dgm:t>
        <a:bodyPr/>
        <a:lstStyle/>
        <a:p>
          <a:endParaRPr lang="pt-BR"/>
        </a:p>
      </dgm:t>
    </dgm:pt>
    <dgm:pt modelId="{D3703ADB-43DA-4BE3-8366-E19B05DEE50C}">
      <dgm:prSet phldrT="[Texto]"/>
      <dgm:spPr/>
      <dgm:t>
        <a:bodyPr/>
        <a:lstStyle/>
        <a:p>
          <a:r>
            <a:rPr lang="pt-BR" dirty="0" smtClean="0"/>
            <a:t>30: Betty </a:t>
          </a:r>
          <a:r>
            <a:rPr lang="pt-BR" dirty="0" err="1" smtClean="0"/>
            <a:t>Boop</a:t>
          </a:r>
          <a:r>
            <a:rPr lang="pt-BR" dirty="0" smtClean="0"/>
            <a:t>, </a:t>
          </a:r>
          <a:r>
            <a:rPr lang="pt-BR" b="0" i="0" dirty="0" smtClean="0"/>
            <a:t>Disney traz o 1°desenho animado colorido: Flores e Árvores, Warner:Tom e Jerry, Zé Carioca.</a:t>
          </a:r>
          <a:endParaRPr lang="pt-BR" dirty="0"/>
        </a:p>
      </dgm:t>
    </dgm:pt>
    <dgm:pt modelId="{CF17DC78-EF32-4930-B567-36DD199EF657}" type="parTrans" cxnId="{9CF2203B-00A1-4D65-A872-2889F4F37D45}">
      <dgm:prSet/>
      <dgm:spPr/>
      <dgm:t>
        <a:bodyPr/>
        <a:lstStyle/>
        <a:p>
          <a:endParaRPr lang="pt-BR"/>
        </a:p>
      </dgm:t>
    </dgm:pt>
    <dgm:pt modelId="{2E47F706-A52C-4872-9815-6E982CD86873}" type="sibTrans" cxnId="{9CF2203B-00A1-4D65-A872-2889F4F37D45}">
      <dgm:prSet/>
      <dgm:spPr/>
      <dgm:t>
        <a:bodyPr/>
        <a:lstStyle/>
        <a:p>
          <a:endParaRPr lang="pt-BR"/>
        </a:p>
      </dgm:t>
    </dgm:pt>
    <dgm:pt modelId="{D431CD16-34DA-4FB4-A04C-4003C3A0C646}">
      <dgm:prSet phldrT="[Texto]"/>
      <dgm:spPr/>
      <dgm:t>
        <a:bodyPr/>
        <a:lstStyle/>
        <a:p>
          <a:r>
            <a:rPr lang="it-IT" b="0" i="0" dirty="0" smtClean="0"/>
            <a:t>40: William Hanna e Joseph Barbera: </a:t>
          </a:r>
          <a:r>
            <a:rPr lang="pt-BR" b="0" i="0" dirty="0" smtClean="0"/>
            <a:t>Os </a:t>
          </a:r>
          <a:r>
            <a:rPr lang="pt-BR" b="0" i="0" dirty="0" err="1" smtClean="0"/>
            <a:t>Flinstones</a:t>
          </a:r>
          <a:r>
            <a:rPr lang="pt-BR" b="0" i="0" dirty="0" smtClean="0"/>
            <a:t>, Zé Colméia, Manda Chuva, Os </a:t>
          </a:r>
          <a:r>
            <a:rPr lang="pt-BR" b="0" i="0" dirty="0" err="1" smtClean="0"/>
            <a:t>Jetsons</a:t>
          </a:r>
          <a:endParaRPr lang="pt-BR" dirty="0"/>
        </a:p>
      </dgm:t>
    </dgm:pt>
    <dgm:pt modelId="{2EB1B433-4DEE-43BC-8876-8677F7565F97}" type="parTrans" cxnId="{9AF62249-7106-4749-8AC8-FE0EA23FADDC}">
      <dgm:prSet/>
      <dgm:spPr/>
      <dgm:t>
        <a:bodyPr/>
        <a:lstStyle/>
        <a:p>
          <a:endParaRPr lang="pt-BR"/>
        </a:p>
      </dgm:t>
    </dgm:pt>
    <dgm:pt modelId="{B59605FC-173D-4B2E-84B2-63FE60B4B211}" type="sibTrans" cxnId="{9AF62249-7106-4749-8AC8-FE0EA23FADDC}">
      <dgm:prSet/>
      <dgm:spPr/>
      <dgm:t>
        <a:bodyPr/>
        <a:lstStyle/>
        <a:p>
          <a:endParaRPr lang="pt-BR"/>
        </a:p>
      </dgm:t>
    </dgm:pt>
    <dgm:pt modelId="{BD997558-E62D-46A6-A2D0-56CE1990FFF8}">
      <dgm:prSet phldrT="[Texto]"/>
      <dgm:spPr/>
      <dgm:t>
        <a:bodyPr/>
        <a:lstStyle/>
        <a:p>
          <a:r>
            <a:rPr lang="pt-BR" b="0" i="0" dirty="0" smtClean="0"/>
            <a:t>50, 60 e 70: Frajola e </a:t>
          </a:r>
          <a:r>
            <a:rPr lang="pt-BR" b="0" i="0" dirty="0" err="1" smtClean="0"/>
            <a:t>Piu</a:t>
          </a:r>
          <a:r>
            <a:rPr lang="pt-BR" b="0" i="0" dirty="0" smtClean="0"/>
            <a:t> </a:t>
          </a:r>
          <a:r>
            <a:rPr lang="pt-BR" b="0" i="0" dirty="0" err="1" smtClean="0"/>
            <a:t>Piu</a:t>
          </a:r>
          <a:r>
            <a:rPr lang="pt-BR" b="0" i="0" dirty="0" smtClean="0"/>
            <a:t>, </a:t>
          </a:r>
          <a:r>
            <a:rPr lang="pt-BR" b="0" i="0" dirty="0" err="1" smtClean="0"/>
            <a:t>Papa-léguas</a:t>
          </a:r>
          <a:r>
            <a:rPr lang="pt-BR" b="0" i="0" dirty="0" smtClean="0"/>
            <a:t> e Pica-Pau</a:t>
          </a:r>
          <a:endParaRPr lang="pt-BR" dirty="0"/>
        </a:p>
      </dgm:t>
    </dgm:pt>
    <dgm:pt modelId="{EA24EBB9-9BF8-453D-9452-94C9F36D3463}" type="parTrans" cxnId="{810AD78B-E404-4A33-B16F-F3BC500812E2}">
      <dgm:prSet/>
      <dgm:spPr/>
      <dgm:t>
        <a:bodyPr/>
        <a:lstStyle/>
        <a:p>
          <a:endParaRPr lang="pt-BR"/>
        </a:p>
      </dgm:t>
    </dgm:pt>
    <dgm:pt modelId="{39F20133-3505-46D8-B94E-6118F4EAAC75}" type="sibTrans" cxnId="{810AD78B-E404-4A33-B16F-F3BC500812E2}">
      <dgm:prSet/>
      <dgm:spPr/>
      <dgm:t>
        <a:bodyPr/>
        <a:lstStyle/>
        <a:p>
          <a:endParaRPr lang="pt-BR"/>
        </a:p>
      </dgm:t>
    </dgm:pt>
    <dgm:pt modelId="{EA03DEB3-882A-45A2-BECF-91968098E86E}">
      <dgm:prSet phldrT="[Texto]"/>
      <dgm:spPr/>
      <dgm:t>
        <a:bodyPr/>
        <a:lstStyle/>
        <a:p>
          <a:r>
            <a:rPr lang="pt-BR" b="0" i="0" dirty="0" smtClean="0"/>
            <a:t>80: He-Man e os Mestres do Universo, </a:t>
          </a:r>
          <a:r>
            <a:rPr lang="pt-BR" b="0" i="0" dirty="0" err="1" smtClean="0"/>
            <a:t>Transformers</a:t>
          </a:r>
          <a:r>
            <a:rPr lang="pt-BR" b="0" i="0" dirty="0" smtClean="0"/>
            <a:t>, Caverna do Dragão e </a:t>
          </a:r>
          <a:r>
            <a:rPr lang="pt-BR" b="0" i="0" dirty="0" err="1" smtClean="0"/>
            <a:t>Thundercats</a:t>
          </a:r>
          <a:endParaRPr lang="pt-BR" dirty="0"/>
        </a:p>
      </dgm:t>
    </dgm:pt>
    <dgm:pt modelId="{C922FDB4-B1C9-47D5-899A-B4FD6DACFFDB}" type="parTrans" cxnId="{4434D923-1C15-4470-BC8F-A63653F76E63}">
      <dgm:prSet/>
      <dgm:spPr/>
      <dgm:t>
        <a:bodyPr/>
        <a:lstStyle/>
        <a:p>
          <a:endParaRPr lang="pt-BR"/>
        </a:p>
      </dgm:t>
    </dgm:pt>
    <dgm:pt modelId="{B35973DA-7796-454C-BC86-6EEF637A6D69}" type="sibTrans" cxnId="{4434D923-1C15-4470-BC8F-A63653F76E63}">
      <dgm:prSet/>
      <dgm:spPr/>
      <dgm:t>
        <a:bodyPr/>
        <a:lstStyle/>
        <a:p>
          <a:endParaRPr lang="pt-BR"/>
        </a:p>
      </dgm:t>
    </dgm:pt>
    <dgm:pt modelId="{FE161949-CD98-4517-9D4D-F4A4FCF5736F}">
      <dgm:prSet phldrT="[Texto]"/>
      <dgm:spPr/>
      <dgm:t>
        <a:bodyPr/>
        <a:lstStyle/>
        <a:p>
          <a:r>
            <a:rPr lang="pt-BR" dirty="0" smtClean="0"/>
            <a:t>90: </a:t>
          </a:r>
          <a:r>
            <a:rPr lang="pt-BR" b="0" i="0" dirty="0" smtClean="0"/>
            <a:t>Pink e Cérebro, </a:t>
          </a:r>
          <a:r>
            <a:rPr lang="pt-BR" b="0" i="0" dirty="0" err="1" smtClean="0"/>
            <a:t>Animaniacs</a:t>
          </a:r>
          <a:r>
            <a:rPr lang="pt-BR" b="0" i="0" dirty="0" smtClean="0"/>
            <a:t>, </a:t>
          </a:r>
          <a:r>
            <a:rPr lang="pt-BR" b="0" i="0" dirty="0" err="1" smtClean="0"/>
            <a:t>Freakazoid</a:t>
          </a:r>
          <a:r>
            <a:rPr lang="pt-BR" b="0" i="0" dirty="0" smtClean="0"/>
            <a:t>, </a:t>
          </a:r>
          <a:r>
            <a:rPr lang="pt-BR" b="0" i="0" dirty="0" err="1" smtClean="0"/>
            <a:t>South</a:t>
          </a:r>
          <a:r>
            <a:rPr lang="pt-BR" b="0" i="0" dirty="0" smtClean="0"/>
            <a:t> Park , Os </a:t>
          </a:r>
          <a:r>
            <a:rPr lang="pt-BR" b="0" i="0" dirty="0" err="1" smtClean="0"/>
            <a:t>Simpsons</a:t>
          </a:r>
          <a:r>
            <a:rPr lang="pt-BR" b="0" i="0" dirty="0" smtClean="0"/>
            <a:t>, Pokémon, Cavaleiros do Zodíaco e Bob Esponja .</a:t>
          </a:r>
          <a:endParaRPr lang="pt-BR" dirty="0"/>
        </a:p>
      </dgm:t>
    </dgm:pt>
    <dgm:pt modelId="{F26DF9DA-36E0-4127-8EF7-65D8A0469DC5}" type="parTrans" cxnId="{2EE3E84E-59CB-4BA4-8B60-CB1525C2B4A0}">
      <dgm:prSet/>
      <dgm:spPr/>
      <dgm:t>
        <a:bodyPr/>
        <a:lstStyle/>
        <a:p>
          <a:endParaRPr lang="pt-BR"/>
        </a:p>
      </dgm:t>
    </dgm:pt>
    <dgm:pt modelId="{655AB042-5240-4E6C-8EE7-5B73FC8F87F5}" type="sibTrans" cxnId="{2EE3E84E-59CB-4BA4-8B60-CB1525C2B4A0}">
      <dgm:prSet/>
      <dgm:spPr/>
      <dgm:t>
        <a:bodyPr/>
        <a:lstStyle/>
        <a:p>
          <a:endParaRPr lang="pt-BR"/>
        </a:p>
      </dgm:t>
    </dgm:pt>
    <dgm:pt modelId="{35A96DFD-7B12-4A9C-BC2E-9AB6764BA180}" type="pres">
      <dgm:prSet presAssocID="{97FEBE25-F33B-4CEC-A949-9FA53D46C31E}" presName="CompostProcess" presStyleCnt="0">
        <dgm:presLayoutVars>
          <dgm:dir/>
          <dgm:resizeHandles val="exact"/>
        </dgm:presLayoutVars>
      </dgm:prSet>
      <dgm:spPr/>
    </dgm:pt>
    <dgm:pt modelId="{55EE88EA-08E0-4ED9-A54D-749E1BBF8584}" type="pres">
      <dgm:prSet presAssocID="{97FEBE25-F33B-4CEC-A949-9FA53D46C31E}" presName="arrow" presStyleLbl="bgShp" presStyleIdx="0" presStyleCnt="1" custLinFactNeighborX="4128" custLinFactNeighborY="-34839"/>
      <dgm:spPr/>
    </dgm:pt>
    <dgm:pt modelId="{C2EC6568-AE93-4E00-B45E-2E841023431C}" type="pres">
      <dgm:prSet presAssocID="{97FEBE25-F33B-4CEC-A949-9FA53D46C31E}" presName="linearProcess" presStyleCnt="0"/>
      <dgm:spPr/>
    </dgm:pt>
    <dgm:pt modelId="{E9A90908-E1C1-4EFE-8729-DE0077A42CE8}" type="pres">
      <dgm:prSet presAssocID="{BE46E2D3-CF87-4515-ACA5-9183D72BAF6C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AB876F0-EDDD-4446-958F-8385162BF8D4}" type="pres">
      <dgm:prSet presAssocID="{4B813AF7-6658-44DE-ABEF-7BA2B998AA30}" presName="sibTrans" presStyleCnt="0"/>
      <dgm:spPr/>
    </dgm:pt>
    <dgm:pt modelId="{694CDCBC-BE26-4CA0-9A76-4F0AE8FDEA5A}" type="pres">
      <dgm:prSet presAssocID="{D3703ADB-43DA-4BE3-8366-E19B05DEE50C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C7FEC3-F4B8-4F6C-BAA2-68F28449F839}" type="pres">
      <dgm:prSet presAssocID="{2E47F706-A52C-4872-9815-6E982CD86873}" presName="sibTrans" presStyleCnt="0"/>
      <dgm:spPr/>
    </dgm:pt>
    <dgm:pt modelId="{23034F58-EE4E-4B1E-B7C6-4B98CCE342A4}" type="pres">
      <dgm:prSet presAssocID="{D431CD16-34DA-4FB4-A04C-4003C3A0C646}" presName="textNode" presStyleLbl="node1" presStyleIdx="2" presStyleCnt="6" custLinFactNeighborX="-72724" custLinFactNeighborY="-80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E92499-B3D6-4061-A24B-C49BB7E1AC0A}" type="pres">
      <dgm:prSet presAssocID="{B59605FC-173D-4B2E-84B2-63FE60B4B211}" presName="sibTrans" presStyleCnt="0"/>
      <dgm:spPr/>
    </dgm:pt>
    <dgm:pt modelId="{6D730106-E4B9-4C40-9B1C-56CC2D38D47D}" type="pres">
      <dgm:prSet presAssocID="{BD997558-E62D-46A6-A2D0-56CE1990FFF8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B126564-A1D2-4473-90A5-2E4CBC2F9E67}" type="pres">
      <dgm:prSet presAssocID="{39F20133-3505-46D8-B94E-6118F4EAAC75}" presName="sibTrans" presStyleCnt="0"/>
      <dgm:spPr/>
    </dgm:pt>
    <dgm:pt modelId="{24287E0F-9C8E-4F05-ACA5-0122D47D7AE8}" type="pres">
      <dgm:prSet presAssocID="{EA03DEB3-882A-45A2-BECF-91968098E86E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8AEE0AE-B37F-4B4F-BD66-10053D01B945}" type="pres">
      <dgm:prSet presAssocID="{B35973DA-7796-454C-BC86-6EEF637A6D69}" presName="sibTrans" presStyleCnt="0"/>
      <dgm:spPr/>
    </dgm:pt>
    <dgm:pt modelId="{3116A344-52A7-4885-9157-D505678F2B4F}" type="pres">
      <dgm:prSet presAssocID="{FE161949-CD98-4517-9D4D-F4A4FCF5736F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434D923-1C15-4470-BC8F-A63653F76E63}" srcId="{97FEBE25-F33B-4CEC-A949-9FA53D46C31E}" destId="{EA03DEB3-882A-45A2-BECF-91968098E86E}" srcOrd="4" destOrd="0" parTransId="{C922FDB4-B1C9-47D5-899A-B4FD6DACFFDB}" sibTransId="{B35973DA-7796-454C-BC86-6EEF637A6D69}"/>
    <dgm:cxn modelId="{CB08428A-7D3C-4D61-8C10-C3E14F36CBE6}" type="presOf" srcId="{D431CD16-34DA-4FB4-A04C-4003C3A0C646}" destId="{23034F58-EE4E-4B1E-B7C6-4B98CCE342A4}" srcOrd="0" destOrd="0" presId="urn:microsoft.com/office/officeart/2005/8/layout/hProcess9"/>
    <dgm:cxn modelId="{E690A33D-36AA-4883-9ABE-85C0227E3D92}" type="presOf" srcId="{EA03DEB3-882A-45A2-BECF-91968098E86E}" destId="{24287E0F-9C8E-4F05-ACA5-0122D47D7AE8}" srcOrd="0" destOrd="0" presId="urn:microsoft.com/office/officeart/2005/8/layout/hProcess9"/>
    <dgm:cxn modelId="{810AD78B-E404-4A33-B16F-F3BC500812E2}" srcId="{97FEBE25-F33B-4CEC-A949-9FA53D46C31E}" destId="{BD997558-E62D-46A6-A2D0-56CE1990FFF8}" srcOrd="3" destOrd="0" parTransId="{EA24EBB9-9BF8-453D-9452-94C9F36D3463}" sibTransId="{39F20133-3505-46D8-B94E-6118F4EAAC75}"/>
    <dgm:cxn modelId="{2EE3E84E-59CB-4BA4-8B60-CB1525C2B4A0}" srcId="{97FEBE25-F33B-4CEC-A949-9FA53D46C31E}" destId="{FE161949-CD98-4517-9D4D-F4A4FCF5736F}" srcOrd="5" destOrd="0" parTransId="{F26DF9DA-36E0-4127-8EF7-65D8A0469DC5}" sibTransId="{655AB042-5240-4E6C-8EE7-5B73FC8F87F5}"/>
    <dgm:cxn modelId="{AB6B0D1C-BCBE-434D-8F96-D67E7A16563F}" type="presOf" srcId="{BE46E2D3-CF87-4515-ACA5-9183D72BAF6C}" destId="{E9A90908-E1C1-4EFE-8729-DE0077A42CE8}" srcOrd="0" destOrd="0" presId="urn:microsoft.com/office/officeart/2005/8/layout/hProcess9"/>
    <dgm:cxn modelId="{9CF2203B-00A1-4D65-A872-2889F4F37D45}" srcId="{97FEBE25-F33B-4CEC-A949-9FA53D46C31E}" destId="{D3703ADB-43DA-4BE3-8366-E19B05DEE50C}" srcOrd="1" destOrd="0" parTransId="{CF17DC78-EF32-4930-B567-36DD199EF657}" sibTransId="{2E47F706-A52C-4872-9815-6E982CD86873}"/>
    <dgm:cxn modelId="{1EFDE33F-9A9D-4B24-A18C-2173B958B660}" type="presOf" srcId="{FE161949-CD98-4517-9D4D-F4A4FCF5736F}" destId="{3116A344-52A7-4885-9157-D505678F2B4F}" srcOrd="0" destOrd="0" presId="urn:microsoft.com/office/officeart/2005/8/layout/hProcess9"/>
    <dgm:cxn modelId="{8F248381-114C-4B5A-8EC6-365C3D520826}" type="presOf" srcId="{97FEBE25-F33B-4CEC-A949-9FA53D46C31E}" destId="{35A96DFD-7B12-4A9C-BC2E-9AB6764BA180}" srcOrd="0" destOrd="0" presId="urn:microsoft.com/office/officeart/2005/8/layout/hProcess9"/>
    <dgm:cxn modelId="{9AF62249-7106-4749-8AC8-FE0EA23FADDC}" srcId="{97FEBE25-F33B-4CEC-A949-9FA53D46C31E}" destId="{D431CD16-34DA-4FB4-A04C-4003C3A0C646}" srcOrd="2" destOrd="0" parTransId="{2EB1B433-4DEE-43BC-8876-8677F7565F97}" sibTransId="{B59605FC-173D-4B2E-84B2-63FE60B4B211}"/>
    <dgm:cxn modelId="{E245D49B-32C2-4BBE-9756-9CEB0948BD2C}" type="presOf" srcId="{BD997558-E62D-46A6-A2D0-56CE1990FFF8}" destId="{6D730106-E4B9-4C40-9B1C-56CC2D38D47D}" srcOrd="0" destOrd="0" presId="urn:microsoft.com/office/officeart/2005/8/layout/hProcess9"/>
    <dgm:cxn modelId="{69CB20FB-013A-4605-8431-9EDA32ACE2FE}" srcId="{97FEBE25-F33B-4CEC-A949-9FA53D46C31E}" destId="{BE46E2D3-CF87-4515-ACA5-9183D72BAF6C}" srcOrd="0" destOrd="0" parTransId="{18BCAFA4-2265-42F5-935D-6E2C2F392147}" sibTransId="{4B813AF7-6658-44DE-ABEF-7BA2B998AA30}"/>
    <dgm:cxn modelId="{74EFA1EB-16CC-4D0F-9E1C-264D3ACA31B1}" type="presOf" srcId="{D3703ADB-43DA-4BE3-8366-E19B05DEE50C}" destId="{694CDCBC-BE26-4CA0-9A76-4F0AE8FDEA5A}" srcOrd="0" destOrd="0" presId="urn:microsoft.com/office/officeart/2005/8/layout/hProcess9"/>
    <dgm:cxn modelId="{ADD9E2B5-ACA2-4BF1-BD63-3BCB078B6E8F}" type="presParOf" srcId="{35A96DFD-7B12-4A9C-BC2E-9AB6764BA180}" destId="{55EE88EA-08E0-4ED9-A54D-749E1BBF8584}" srcOrd="0" destOrd="0" presId="urn:microsoft.com/office/officeart/2005/8/layout/hProcess9"/>
    <dgm:cxn modelId="{63BB08CF-8B15-48C9-8481-B38D95D7FFEC}" type="presParOf" srcId="{35A96DFD-7B12-4A9C-BC2E-9AB6764BA180}" destId="{C2EC6568-AE93-4E00-B45E-2E841023431C}" srcOrd="1" destOrd="0" presId="urn:microsoft.com/office/officeart/2005/8/layout/hProcess9"/>
    <dgm:cxn modelId="{2916B25F-61D0-4DFC-A0AB-66A1779F478F}" type="presParOf" srcId="{C2EC6568-AE93-4E00-B45E-2E841023431C}" destId="{E9A90908-E1C1-4EFE-8729-DE0077A42CE8}" srcOrd="0" destOrd="0" presId="urn:microsoft.com/office/officeart/2005/8/layout/hProcess9"/>
    <dgm:cxn modelId="{23D22C72-E35E-4E8E-9F46-FCEFA4D27037}" type="presParOf" srcId="{C2EC6568-AE93-4E00-B45E-2E841023431C}" destId="{5AB876F0-EDDD-4446-958F-8385162BF8D4}" srcOrd="1" destOrd="0" presId="urn:microsoft.com/office/officeart/2005/8/layout/hProcess9"/>
    <dgm:cxn modelId="{A99F6A23-2E00-46A3-9E6D-1C7DC5E665D2}" type="presParOf" srcId="{C2EC6568-AE93-4E00-B45E-2E841023431C}" destId="{694CDCBC-BE26-4CA0-9A76-4F0AE8FDEA5A}" srcOrd="2" destOrd="0" presId="urn:microsoft.com/office/officeart/2005/8/layout/hProcess9"/>
    <dgm:cxn modelId="{7802845E-CBF8-4360-B92E-2EB0B0325DC9}" type="presParOf" srcId="{C2EC6568-AE93-4E00-B45E-2E841023431C}" destId="{10C7FEC3-F4B8-4F6C-BAA2-68F28449F839}" srcOrd="3" destOrd="0" presId="urn:microsoft.com/office/officeart/2005/8/layout/hProcess9"/>
    <dgm:cxn modelId="{67BFA487-67BC-4847-9732-58FBF16E9650}" type="presParOf" srcId="{C2EC6568-AE93-4E00-B45E-2E841023431C}" destId="{23034F58-EE4E-4B1E-B7C6-4B98CCE342A4}" srcOrd="4" destOrd="0" presId="urn:microsoft.com/office/officeart/2005/8/layout/hProcess9"/>
    <dgm:cxn modelId="{7FDB940C-9BFF-4111-9DF0-291CC1BCB289}" type="presParOf" srcId="{C2EC6568-AE93-4E00-B45E-2E841023431C}" destId="{19E92499-B3D6-4061-A24B-C49BB7E1AC0A}" srcOrd="5" destOrd="0" presId="urn:microsoft.com/office/officeart/2005/8/layout/hProcess9"/>
    <dgm:cxn modelId="{9DD4DDFB-A2D0-4200-AE2F-8DF869C69EE1}" type="presParOf" srcId="{C2EC6568-AE93-4E00-B45E-2E841023431C}" destId="{6D730106-E4B9-4C40-9B1C-56CC2D38D47D}" srcOrd="6" destOrd="0" presId="urn:microsoft.com/office/officeart/2005/8/layout/hProcess9"/>
    <dgm:cxn modelId="{2C3E67AC-4B19-4BDE-A8E8-F51126491D5A}" type="presParOf" srcId="{C2EC6568-AE93-4E00-B45E-2E841023431C}" destId="{9B126564-A1D2-4473-90A5-2E4CBC2F9E67}" srcOrd="7" destOrd="0" presId="urn:microsoft.com/office/officeart/2005/8/layout/hProcess9"/>
    <dgm:cxn modelId="{C4394B13-8002-46C9-AD92-638EEF5BBAB0}" type="presParOf" srcId="{C2EC6568-AE93-4E00-B45E-2E841023431C}" destId="{24287E0F-9C8E-4F05-ACA5-0122D47D7AE8}" srcOrd="8" destOrd="0" presId="urn:microsoft.com/office/officeart/2005/8/layout/hProcess9"/>
    <dgm:cxn modelId="{D6BBE16B-7B31-44C6-9B76-412FB8FE8369}" type="presParOf" srcId="{C2EC6568-AE93-4E00-B45E-2E841023431C}" destId="{B8AEE0AE-B37F-4B4F-BD66-10053D01B945}" srcOrd="9" destOrd="0" presId="urn:microsoft.com/office/officeart/2005/8/layout/hProcess9"/>
    <dgm:cxn modelId="{37725B06-9F94-4E83-B7F8-F975F97222EE}" type="presParOf" srcId="{C2EC6568-AE93-4E00-B45E-2E841023431C}" destId="{3116A344-52A7-4885-9157-D505678F2B4F}" srcOrd="10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10DE-C0EF-4D84-8AF6-2BA8C2C23BD6}" type="datetimeFigureOut">
              <a:rPr lang="pt-BR" smtClean="0"/>
              <a:pPr/>
              <a:t>15/8/2010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C8061-F62A-4F4C-82D6-EF297F4159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10DE-C0EF-4D84-8AF6-2BA8C2C23BD6}" type="datetimeFigureOut">
              <a:rPr lang="pt-BR" smtClean="0"/>
              <a:pPr/>
              <a:t>15/8/2010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C8061-F62A-4F4C-82D6-EF297F4159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10DE-C0EF-4D84-8AF6-2BA8C2C23BD6}" type="datetimeFigureOut">
              <a:rPr lang="pt-BR" smtClean="0"/>
              <a:pPr/>
              <a:t>15/8/2010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C8061-F62A-4F4C-82D6-EF297F4159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10DE-C0EF-4D84-8AF6-2BA8C2C23BD6}" type="datetimeFigureOut">
              <a:rPr lang="pt-BR" smtClean="0"/>
              <a:pPr/>
              <a:t>15/8/2010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C8061-F62A-4F4C-82D6-EF297F4159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10DE-C0EF-4D84-8AF6-2BA8C2C23BD6}" type="datetimeFigureOut">
              <a:rPr lang="pt-BR" smtClean="0"/>
              <a:pPr/>
              <a:t>15/8/2010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C8061-F62A-4F4C-82D6-EF297F4159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10DE-C0EF-4D84-8AF6-2BA8C2C23BD6}" type="datetimeFigureOut">
              <a:rPr lang="pt-BR" smtClean="0"/>
              <a:pPr/>
              <a:t>15/8/2010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C8061-F62A-4F4C-82D6-EF297F4159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10DE-C0EF-4D84-8AF6-2BA8C2C23BD6}" type="datetimeFigureOut">
              <a:rPr lang="pt-BR" smtClean="0"/>
              <a:pPr/>
              <a:t>15/8/2010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C8061-F62A-4F4C-82D6-EF297F4159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10DE-C0EF-4D84-8AF6-2BA8C2C23BD6}" type="datetimeFigureOut">
              <a:rPr lang="pt-BR" smtClean="0"/>
              <a:pPr/>
              <a:t>15/8/2010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C8061-F62A-4F4C-82D6-EF297F4159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10DE-C0EF-4D84-8AF6-2BA8C2C23BD6}" type="datetimeFigureOut">
              <a:rPr lang="pt-BR" smtClean="0"/>
              <a:pPr/>
              <a:t>15/8/2010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C8061-F62A-4F4C-82D6-EF297F4159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10DE-C0EF-4D84-8AF6-2BA8C2C23BD6}" type="datetimeFigureOut">
              <a:rPr lang="pt-BR" smtClean="0"/>
              <a:pPr/>
              <a:t>15/8/2010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C8061-F62A-4F4C-82D6-EF297F4159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10DE-C0EF-4D84-8AF6-2BA8C2C23BD6}" type="datetimeFigureOut">
              <a:rPr lang="pt-BR" smtClean="0"/>
              <a:pPr/>
              <a:t>15/8/2010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C8061-F62A-4F4C-82D6-EF297F4159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810DE-C0EF-4D84-8AF6-2BA8C2C23BD6}" type="datetimeFigureOut">
              <a:rPr lang="pt-BR" smtClean="0"/>
              <a:pPr/>
              <a:t>15/8/2010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C8061-F62A-4F4C-82D6-EF297F4159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11" Type="http://schemas.openxmlformats.org/officeDocument/2006/relationships/image" Target="../media/image7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eg"/><Relationship Id="rId1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avernas.pn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1214446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História do Desenho Animado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8596" y="1357298"/>
            <a:ext cx="8215370" cy="5214974"/>
          </a:xfrm>
        </p:spPr>
        <p:txBody>
          <a:bodyPr>
            <a:normAutofit/>
          </a:bodyPr>
          <a:lstStyle/>
          <a:p>
            <a:endParaRPr lang="pt-BR" sz="4200" b="1" dirty="0" smtClean="0">
              <a:solidFill>
                <a:schemeClr val="tx1"/>
              </a:solidFill>
            </a:endParaRPr>
          </a:p>
          <a:p>
            <a:r>
              <a:rPr lang="pt-BR" sz="4200" b="1" dirty="0" smtClean="0">
                <a:solidFill>
                  <a:schemeClr val="tx1"/>
                </a:solidFill>
              </a:rPr>
              <a:t>Introdução: </a:t>
            </a: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A criação de desenhos é algo instintivo do ser </a:t>
            </a:r>
            <a:r>
              <a:rPr lang="pt-BR" sz="2800" dirty="0" smtClean="0">
                <a:solidFill>
                  <a:schemeClr val="tx1"/>
                </a:solidFill>
              </a:rPr>
              <a:t> </a:t>
            </a:r>
            <a:r>
              <a:rPr lang="pt-BR" sz="2800" dirty="0" smtClean="0">
                <a:solidFill>
                  <a:schemeClr val="tx1"/>
                </a:solidFill>
              </a:rPr>
              <a:t>humano, que o acompanha desde a época pré-histórica. A busca por desenvolver seus primitivos desenhos, fez com que se tornassem os desenhos de hoje, talvez não melhores ou mais evoluídos, porém mais atuais, uma adaptação para às crianças </a:t>
            </a:r>
            <a:r>
              <a:rPr lang="pt-BR" sz="2800" dirty="0" smtClean="0">
                <a:solidFill>
                  <a:schemeClr val="tx1"/>
                </a:solidFill>
              </a:rPr>
              <a:t>e também para os adultos.</a:t>
            </a:r>
            <a:r>
              <a:rPr lang="pt-BR" dirty="0" smtClean="0">
                <a:solidFill>
                  <a:schemeClr val="tx1"/>
                </a:solidFill>
              </a:rPr>
              <a:t/>
            </a:r>
            <a:br>
              <a:rPr lang="pt-BR" dirty="0" smtClean="0">
                <a:solidFill>
                  <a:schemeClr val="tx1"/>
                </a:solidFill>
              </a:rPr>
            </a:br>
            <a:endParaRPr lang="pt-BR" dirty="0" smtClean="0">
              <a:solidFill>
                <a:schemeClr val="tx1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/>
        </p:nvGraphicFramePr>
        <p:xfrm>
          <a:off x="0" y="142852"/>
          <a:ext cx="9144000" cy="6572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m 5" descr="images (3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210299">
            <a:off x="212177" y="5331559"/>
            <a:ext cx="1248416" cy="1334712"/>
          </a:xfrm>
          <a:prstGeom prst="rect">
            <a:avLst/>
          </a:prstGeom>
        </p:spPr>
      </p:pic>
      <p:pic>
        <p:nvPicPr>
          <p:cNvPr id="7" name="Imagem 6" descr="images (4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71736" y="357166"/>
            <a:ext cx="1970621" cy="1400178"/>
          </a:xfrm>
          <a:prstGeom prst="rect">
            <a:avLst/>
          </a:prstGeom>
        </p:spPr>
      </p:pic>
      <p:pic>
        <p:nvPicPr>
          <p:cNvPr id="9" name="Imagem 8" descr="images (5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14744" y="5072074"/>
            <a:ext cx="1571636" cy="1571636"/>
          </a:xfrm>
          <a:prstGeom prst="rect">
            <a:avLst/>
          </a:prstGeom>
        </p:spPr>
      </p:pic>
      <p:pic>
        <p:nvPicPr>
          <p:cNvPr id="10" name="Imagem 9" descr="images (6)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214290"/>
            <a:ext cx="2000232" cy="1408403"/>
          </a:xfrm>
          <a:prstGeom prst="rect">
            <a:avLst/>
          </a:prstGeom>
        </p:spPr>
      </p:pic>
      <p:pic>
        <p:nvPicPr>
          <p:cNvPr id="11" name="Imagem 10" descr="images (7)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30780" y="214290"/>
            <a:ext cx="1656062" cy="1285884"/>
          </a:xfrm>
          <a:prstGeom prst="rect">
            <a:avLst/>
          </a:prstGeom>
        </p:spPr>
      </p:pic>
      <p:pic>
        <p:nvPicPr>
          <p:cNvPr id="12" name="Imagem 11" descr="images (10)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71670" y="5286388"/>
            <a:ext cx="1091268" cy="1357298"/>
          </a:xfrm>
          <a:prstGeom prst="rect">
            <a:avLst/>
          </a:prstGeom>
        </p:spPr>
      </p:pic>
      <p:pic>
        <p:nvPicPr>
          <p:cNvPr id="13" name="Imagem 12" descr="images (8)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29388" y="5786454"/>
            <a:ext cx="795200" cy="1071546"/>
          </a:xfrm>
          <a:prstGeom prst="rect">
            <a:avLst/>
          </a:prstGeom>
        </p:spPr>
      </p:pic>
      <p:pic>
        <p:nvPicPr>
          <p:cNvPr id="14" name="Imagem 13" descr="images (9)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00562" y="142852"/>
            <a:ext cx="976314" cy="976314"/>
          </a:xfrm>
          <a:prstGeom prst="rect">
            <a:avLst/>
          </a:prstGeom>
        </p:spPr>
      </p:pic>
      <p:pic>
        <p:nvPicPr>
          <p:cNvPr id="15" name="Imagem 14" descr="images (11)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572396" y="5000636"/>
            <a:ext cx="1320231" cy="14954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cavernas.pn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1112835"/>
          </a:xfrm>
        </p:spPr>
        <p:txBody>
          <a:bodyPr>
            <a:noAutofit/>
          </a:bodyPr>
          <a:lstStyle/>
          <a:p>
            <a:r>
              <a:rPr lang="pt-BR" sz="3600" b="1" dirty="0" smtClean="0"/>
              <a:t>Conclusão:</a:t>
            </a:r>
            <a:endParaRPr lang="pt-BR" sz="3600" b="1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929718" cy="514351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</a:rPr>
              <a:t>É </a:t>
            </a:r>
            <a:r>
              <a:rPr lang="pt-BR" dirty="0" smtClean="0">
                <a:solidFill>
                  <a:schemeClr val="tx1"/>
                </a:solidFill>
              </a:rPr>
              <a:t>muito </a:t>
            </a:r>
            <a:r>
              <a:rPr lang="pt-BR" dirty="0" smtClean="0">
                <a:solidFill>
                  <a:schemeClr val="tx1"/>
                </a:solidFill>
              </a:rPr>
              <a:t>importante </a:t>
            </a:r>
            <a:r>
              <a:rPr lang="pt-BR" dirty="0" smtClean="0">
                <a:solidFill>
                  <a:schemeClr val="tx1"/>
                </a:solidFill>
              </a:rPr>
              <a:t>destacar que, os primeiros desenhos animados como </a:t>
            </a:r>
            <a:r>
              <a:rPr lang="pt-BR" dirty="0" smtClean="0">
                <a:solidFill>
                  <a:schemeClr val="tx1"/>
                </a:solidFill>
              </a:rPr>
              <a:t>o Gato Felix era exibido em preto e branco e não tinha fala. Com o avanço </a:t>
            </a:r>
            <a:r>
              <a:rPr lang="pt-BR" dirty="0" smtClean="0">
                <a:solidFill>
                  <a:schemeClr val="tx1"/>
                </a:solidFill>
              </a:rPr>
              <a:t>tecnológico </a:t>
            </a:r>
            <a:r>
              <a:rPr lang="pt-BR" dirty="0" smtClean="0">
                <a:solidFill>
                  <a:schemeClr val="tx1"/>
                </a:solidFill>
              </a:rPr>
              <a:t>foram surgindo as falas dos personagens </a:t>
            </a:r>
            <a:r>
              <a:rPr lang="pt-BR" dirty="0" smtClean="0">
                <a:solidFill>
                  <a:schemeClr val="tx1"/>
                </a:solidFill>
              </a:rPr>
              <a:t>animados, </a:t>
            </a:r>
            <a:r>
              <a:rPr lang="pt-BR" dirty="0" smtClean="0">
                <a:solidFill>
                  <a:schemeClr val="tx1"/>
                </a:solidFill>
              </a:rPr>
              <a:t>os desenhos que antes eram curta metragens passou a ter um tempo mais longo e melhor qualidade de imagens. Hoje já estão sendo exibidos em 3D. Quanta tecnologia!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238</Words>
  <Application>Microsoft Office PowerPoint</Application>
  <PresentationFormat>Apresentação na tela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História do Desenho Animado</vt:lpstr>
      <vt:lpstr>Slide 2</vt:lpstr>
      <vt:lpstr>Conclusão:</vt:lpstr>
    </vt:vector>
  </TitlesOfParts>
  <Company> maria s/a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 angelica  de jesus</dc:creator>
  <cp:lastModifiedBy>maria  angelica  de jesus</cp:lastModifiedBy>
  <cp:revision>6</cp:revision>
  <dcterms:created xsi:type="dcterms:W3CDTF">2010-08-15T13:41:38Z</dcterms:created>
  <dcterms:modified xsi:type="dcterms:W3CDTF">2010-08-15T17:38:48Z</dcterms:modified>
</cp:coreProperties>
</file>